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47073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362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10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3874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7721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30591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58363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432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03449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2406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169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FD291-8285-4A59-B268-3DF88023844D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AD7B-9CEC-4136-AC7D-AE7ABB5C16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55541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07"/>
            <a:ext cx="9144000" cy="688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://r71.cooltext.com/rendered/cooltext177616901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980" y="2207998"/>
            <a:ext cx="6656039" cy="248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92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25" y="0"/>
            <a:ext cx="9163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What does it mean if a creature is ugly?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>
                <a:solidFill>
                  <a:schemeClr val="bg1"/>
                </a:solidFill>
              </a:rPr>
              <a:t>If an animal is ugly they are very unattractive or displeasing to look at.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64048"/>
            <a:ext cx="3817243" cy="2264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6043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630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 </a:t>
            </a:r>
            <a:r>
              <a:rPr lang="en-NZ" dirty="0" smtClean="0">
                <a:solidFill>
                  <a:schemeClr val="bg1"/>
                </a:solidFill>
              </a:rPr>
              <a:t>What is the ugliest creature in the world?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>
                <a:solidFill>
                  <a:schemeClr val="bg1"/>
                </a:solidFill>
              </a:rPr>
              <a:t>The </a:t>
            </a:r>
            <a:r>
              <a:rPr lang="en-NZ" dirty="0" err="1">
                <a:solidFill>
                  <a:schemeClr val="bg1"/>
                </a:solidFill>
              </a:rPr>
              <a:t>B</a:t>
            </a:r>
            <a:r>
              <a:rPr lang="en-NZ" dirty="0" err="1" smtClean="0">
                <a:solidFill>
                  <a:schemeClr val="bg1"/>
                </a:solidFill>
              </a:rPr>
              <a:t>lobfish</a:t>
            </a:r>
            <a:r>
              <a:rPr lang="en-NZ" dirty="0" smtClean="0">
                <a:solidFill>
                  <a:schemeClr val="bg1"/>
                </a:solidFill>
              </a:rPr>
              <a:t> is the ugliest creature in the world! The </a:t>
            </a:r>
            <a:r>
              <a:rPr lang="en-NZ" dirty="0" err="1" smtClean="0">
                <a:solidFill>
                  <a:schemeClr val="bg1"/>
                </a:solidFill>
              </a:rPr>
              <a:t>Blobfish</a:t>
            </a:r>
            <a:r>
              <a:rPr lang="en-NZ" dirty="0" smtClean="0">
                <a:solidFill>
                  <a:schemeClr val="bg1"/>
                </a:solidFill>
              </a:rPr>
              <a:t> inhabits the deep waters off the coasts of Australia and Tasmania. It is rarely seen by humans.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645024"/>
            <a:ext cx="3416102" cy="2353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786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What are more facts on the </a:t>
            </a:r>
            <a:r>
              <a:rPr lang="en-NZ" dirty="0" err="1" smtClean="0">
                <a:solidFill>
                  <a:schemeClr val="bg1"/>
                </a:solidFill>
              </a:rPr>
              <a:t>Blobfish</a:t>
            </a:r>
            <a:r>
              <a:rPr lang="en-NZ" dirty="0" smtClean="0">
                <a:solidFill>
                  <a:schemeClr val="bg1"/>
                </a:solidFill>
              </a:rPr>
              <a:t>?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>
                <a:solidFill>
                  <a:schemeClr val="bg1"/>
                </a:solidFill>
              </a:rPr>
              <a:t>The </a:t>
            </a:r>
            <a:r>
              <a:rPr lang="en-NZ" dirty="0" err="1" smtClean="0">
                <a:solidFill>
                  <a:schemeClr val="bg1"/>
                </a:solidFill>
              </a:rPr>
              <a:t>Blobfish</a:t>
            </a:r>
            <a:r>
              <a:rPr lang="en-NZ" dirty="0" smtClean="0">
                <a:solidFill>
                  <a:schemeClr val="bg1"/>
                </a:solidFill>
              </a:rPr>
              <a:t> inhabits the deep waters off the coasts of Australia and Tasmania. It is rarely seen by humans. </a:t>
            </a:r>
            <a:r>
              <a:rPr lang="en-NZ" dirty="0" err="1" smtClean="0">
                <a:solidFill>
                  <a:schemeClr val="bg1"/>
                </a:solidFill>
              </a:rPr>
              <a:t>Blobfish</a:t>
            </a:r>
            <a:r>
              <a:rPr lang="en-NZ" dirty="0" smtClean="0">
                <a:solidFill>
                  <a:schemeClr val="bg1"/>
                </a:solidFill>
              </a:rPr>
              <a:t> are lazy and eat whatever floats by in front of them!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24290"/>
            <a:ext cx="3877444" cy="242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0922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What creature do I think is the ugliest?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>
                <a:solidFill>
                  <a:schemeClr val="bg1"/>
                </a:solidFill>
              </a:rPr>
              <a:t>I think the Horseshoe bat is the ugliest creature!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745" y="2936574"/>
            <a:ext cx="2711369" cy="300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738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Top 5 ugliest creatures?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dirty="0" smtClean="0">
                <a:solidFill>
                  <a:schemeClr val="bg1"/>
                </a:solidFill>
              </a:rPr>
              <a:t>5. Axolotl</a:t>
            </a:r>
          </a:p>
          <a:p>
            <a:pPr marL="0" indent="0">
              <a:buNone/>
            </a:pPr>
            <a:endParaRPr lang="en-N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NZ" dirty="0" smtClean="0">
                <a:solidFill>
                  <a:schemeClr val="bg1"/>
                </a:solidFill>
              </a:rPr>
              <a:t>4. Tarsier</a:t>
            </a:r>
          </a:p>
          <a:p>
            <a:pPr marL="0" indent="0">
              <a:buNone/>
            </a:pPr>
            <a:endParaRPr lang="en-N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NZ" dirty="0" smtClean="0">
                <a:solidFill>
                  <a:schemeClr val="bg1"/>
                </a:solidFill>
              </a:rPr>
              <a:t>3. Hagfish</a:t>
            </a:r>
          </a:p>
          <a:p>
            <a:pPr marL="0" indent="0">
              <a:buNone/>
            </a:pPr>
            <a:endParaRPr lang="en-N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NZ" dirty="0" smtClean="0">
                <a:solidFill>
                  <a:schemeClr val="bg1"/>
                </a:solidFill>
              </a:rPr>
              <a:t>2. Aye-aye</a:t>
            </a:r>
          </a:p>
          <a:p>
            <a:pPr marL="0" indent="0">
              <a:buNone/>
            </a:pPr>
            <a:endParaRPr lang="en-N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NZ" dirty="0" smtClean="0">
                <a:solidFill>
                  <a:schemeClr val="bg1"/>
                </a:solidFill>
              </a:rPr>
              <a:t>1. </a:t>
            </a:r>
            <a:r>
              <a:rPr lang="en-NZ" dirty="0" err="1">
                <a:solidFill>
                  <a:schemeClr val="bg1"/>
                </a:solidFill>
              </a:rPr>
              <a:t>B</a:t>
            </a:r>
            <a:r>
              <a:rPr lang="en-NZ" dirty="0" err="1" smtClean="0">
                <a:solidFill>
                  <a:schemeClr val="bg1"/>
                </a:solidFill>
              </a:rPr>
              <a:t>lobfish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40768"/>
            <a:ext cx="1633364" cy="1018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49833"/>
            <a:ext cx="941120" cy="140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680" y="2852936"/>
            <a:ext cx="1139507" cy="1070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68440"/>
            <a:ext cx="1068710" cy="106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003" y="5301208"/>
            <a:ext cx="1620390" cy="98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059941"/>
            <a:ext cx="2956681" cy="221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470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147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What does it mean if a creature is ugly?</vt:lpstr>
      <vt:lpstr> What is the ugliest creature in the world?</vt:lpstr>
      <vt:lpstr>What are more facts on the Blobfish?</vt:lpstr>
      <vt:lpstr>What creature do I think is the ugliest?</vt:lpstr>
      <vt:lpstr>Top 5 ugliest creatures?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7</cp:revision>
  <dcterms:created xsi:type="dcterms:W3CDTF">2014-10-28T02:49:56Z</dcterms:created>
  <dcterms:modified xsi:type="dcterms:W3CDTF">2014-10-28T03:54:37Z</dcterms:modified>
</cp:coreProperties>
</file>